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58" r:id="rId5"/>
    <p:sldId id="261" r:id="rId6"/>
    <p:sldId id="264" r:id="rId7"/>
    <p:sldId id="265" r:id="rId8"/>
    <p:sldId id="263" r:id="rId9"/>
    <p:sldId id="26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2833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48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83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003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586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873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40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28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95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09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85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074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EF679-758F-47B8-8256-B49EC3D81B90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8823C-EAA3-49F3-A421-84AD8E8515E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09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34" y="1563190"/>
            <a:ext cx="4662613" cy="3949336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308" y="1563190"/>
            <a:ext cx="4662613" cy="3949336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1883629" y="383178"/>
            <a:ext cx="20826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Lo mediste</a:t>
            </a:r>
            <a:endParaRPr lang="en-US" sz="2800" b="1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7579431" y="383178"/>
            <a:ext cx="3440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>
                <a:solidFill>
                  <a:schemeClr val="bg1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Lo volviste a medir</a:t>
            </a:r>
            <a:endParaRPr lang="en-US" sz="2800" b="1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85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475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877" y="1200966"/>
            <a:ext cx="10173547" cy="5285559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648075" y="190500"/>
            <a:ext cx="41601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Juraste q entraba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7588798" y="195805"/>
            <a:ext cx="11849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pero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3999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381500" y="371475"/>
            <a:ext cx="44037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te desanimes </a:t>
            </a:r>
            <a:endParaRPr lang="en-US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0" y="2559320"/>
            <a:ext cx="7448550" cy="14382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266700" dir="8220000" sx="107000" sy="107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upo 7"/>
          <p:cNvGrpSpPr/>
          <p:nvPr/>
        </p:nvGrpSpPr>
        <p:grpSpPr>
          <a:xfrm>
            <a:off x="1699097" y="2611841"/>
            <a:ext cx="5364805" cy="1333231"/>
            <a:chOff x="2477858" y="2581637"/>
            <a:chExt cx="5364805" cy="1333231"/>
          </a:xfrm>
        </p:grpSpPr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7858" y="2581637"/>
              <a:ext cx="1358579" cy="1308356"/>
            </a:xfrm>
            <a:prstGeom prst="rect">
              <a:avLst/>
            </a:prstGeom>
          </p:spPr>
        </p:pic>
        <p:sp>
          <p:nvSpPr>
            <p:cNvPr id="6" name="Rectángulo 5"/>
            <p:cNvSpPr/>
            <p:nvPr/>
          </p:nvSpPr>
          <p:spPr>
            <a:xfrm>
              <a:off x="3836437" y="2591429"/>
              <a:ext cx="4006226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s-ES" sz="8000" b="0" cap="none" spc="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ARShop</a:t>
              </a:r>
              <a:endParaRPr lang="es-ES" sz="8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5060789" y="5062055"/>
            <a:ext cx="29258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 aquí</a:t>
            </a:r>
            <a:endParaRPr lang="en-US" sz="4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61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E:\ITA\Yilbert Programacion\Tarea extraclase\Nueva carpeta\pngwing.com (3).png">
            <a:hlinkClick r:id="" action="ppaction://hlinkshowjump?jump=firstslide"/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2509" y="119474"/>
            <a:ext cx="4143404" cy="6305479"/>
          </a:xfrm>
          <a:prstGeom prst="rect">
            <a:avLst/>
          </a:prstGeom>
          <a:noFill/>
        </p:spPr>
      </p:pic>
      <p:sp>
        <p:nvSpPr>
          <p:cNvPr id="4" name="CuadroTexto 3"/>
          <p:cNvSpPr txBox="1"/>
          <p:nvPr/>
        </p:nvSpPr>
        <p:spPr>
          <a:xfrm>
            <a:off x="5499849" y="119474"/>
            <a:ext cx="13244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Pero</a:t>
            </a:r>
            <a:endParaRPr lang="en-US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214515" y="2164217"/>
            <a:ext cx="18950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Qué es</a:t>
            </a:r>
            <a:endParaRPr lang="en-US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7109586" y="2010328"/>
            <a:ext cx="321915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6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ARShop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065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/>
          <p:cNvGrpSpPr/>
          <p:nvPr/>
        </p:nvGrpSpPr>
        <p:grpSpPr>
          <a:xfrm>
            <a:off x="495179" y="308423"/>
            <a:ext cx="4006226" cy="2631065"/>
            <a:chOff x="1310951" y="2581637"/>
            <a:chExt cx="4006226" cy="2631065"/>
          </a:xfrm>
        </p:grpSpPr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7858" y="2581637"/>
              <a:ext cx="1358579" cy="1308356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/>
          </p:nvSpPr>
          <p:spPr>
            <a:xfrm>
              <a:off x="1310951" y="3889263"/>
              <a:ext cx="4006226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s-ES" sz="80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ARShop</a:t>
              </a:r>
              <a:endParaRPr lang="es-ES" sz="80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Rectángulo 4"/>
          <p:cNvSpPr/>
          <p:nvPr/>
        </p:nvSpPr>
        <p:spPr>
          <a:xfrm>
            <a:off x="5538651" y="3795487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400" smtClean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Es una </a:t>
            </a:r>
            <a:r>
              <a:rPr lang="es-ES" sz="2400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aplicación de venta de muebles con tecnología de realidad aumentada basada en el nuevo kit de Android donde puedes colocar fácilmente modelos 3D a escala de muebles en tu hogar 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40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20404" y="4938661"/>
            <a:ext cx="10992030" cy="770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s-ES" sz="2000" dirty="0" smtClean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Compra </a:t>
            </a:r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con confianza: Elimina las conjeturas de la compra de muebles. Visualiza cómo se verá cada pieza en tu hogar antes de comprarla.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422680" y="210434"/>
            <a:ext cx="5769528" cy="578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s-ES" sz="3000" b="1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Con</a:t>
            </a:r>
            <a:r>
              <a:rPr lang="es-ES" sz="2800" b="1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nuestra aplicación, puedes:</a:t>
            </a:r>
            <a:endParaRPr lang="en-US" sz="2800" b="1" dirty="0">
              <a:solidFill>
                <a:schemeClr val="bg1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320404" y="1569562"/>
            <a:ext cx="11505835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s-ES" sz="2000" dirty="0" smtClean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Visualizar </a:t>
            </a:r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muebles en tu propio espacio: Usa tu cámara para escanear tu habitación y colocar muebles virtuales en ella.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422680" y="3183630"/>
            <a:ext cx="11011673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s-ES" sz="2000" dirty="0" smtClean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Experimenta </a:t>
            </a:r>
            <a:r>
              <a:rPr lang="es-ES" sz="2000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con diferentes estilos y tamaños: Explora una amplia selección de muebles y pruébalos en diferentes combinaciones para encontrar el ajuste perfecto.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74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775065" y="5427975"/>
            <a:ext cx="10824752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s-ES" sz="2400" dirty="0" smtClean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de </a:t>
            </a:r>
            <a:r>
              <a:rPr lang="es-ES" sz="2400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comprar muebles que se ajustan perfectamente a tu estilo y espacio.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74172" y="660719"/>
            <a:ext cx="11834948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s-ES" sz="2400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¡Descarga nuestra aplicación hoy y transforma tu experiencia de compra de muebles! </a:t>
            </a:r>
          </a:p>
        </p:txBody>
      </p:sp>
      <p:sp>
        <p:nvSpPr>
          <p:cNvPr id="4" name="Rectángulo 3"/>
          <p:cNvSpPr/>
          <p:nvPr/>
        </p:nvSpPr>
        <p:spPr>
          <a:xfrm>
            <a:off x="4736873" y="1687839"/>
            <a:ext cx="23423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800" b="1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Experimenta</a:t>
            </a:r>
            <a:endParaRPr lang="en-U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477228" y="3127017"/>
            <a:ext cx="20185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la comodidad</a:t>
            </a:r>
            <a:endParaRPr lang="en-US" sz="2400" dirty="0"/>
          </a:p>
        </p:txBody>
      </p:sp>
      <p:sp>
        <p:nvSpPr>
          <p:cNvPr id="6" name="Rectángulo 5"/>
          <p:cNvSpPr/>
          <p:nvPr/>
        </p:nvSpPr>
        <p:spPr>
          <a:xfrm>
            <a:off x="9390683" y="3127019"/>
            <a:ext cx="2069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la inspiración </a:t>
            </a:r>
            <a:endParaRPr lang="en-US" sz="2400" dirty="0"/>
          </a:p>
        </p:txBody>
      </p:sp>
      <p:sp>
        <p:nvSpPr>
          <p:cNvPr id="7" name="Rectángulo 6"/>
          <p:cNvSpPr/>
          <p:nvPr/>
        </p:nvSpPr>
        <p:spPr>
          <a:xfrm>
            <a:off x="4736873" y="3127018"/>
            <a:ext cx="21900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la tranquilidad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39271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2" name="CuadroTexto 1"/>
            <p:cNvSpPr txBox="1"/>
            <p:nvPr/>
          </p:nvSpPr>
          <p:spPr>
            <a:xfrm>
              <a:off x="4781006" y="4049485"/>
              <a:ext cx="310610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3200" dirty="0" smtClean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Tu mejor opción</a:t>
              </a:r>
              <a:endPara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077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74171" y="1447800"/>
            <a:ext cx="11843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chemeClr val="bg1"/>
                </a:solidFill>
              </a:rPr>
              <a:t>Hola mi nombre es …. Estudiante de </a:t>
            </a:r>
            <a:r>
              <a:rPr lang="es-ES" dirty="0" err="1" smtClean="0">
                <a:solidFill>
                  <a:schemeClr val="bg1"/>
                </a:solidFill>
              </a:rPr>
              <a:t>ing</a:t>
            </a:r>
            <a:r>
              <a:rPr lang="es-ES" dirty="0" smtClean="0">
                <a:solidFill>
                  <a:schemeClr val="bg1"/>
                </a:solidFill>
              </a:rPr>
              <a:t> informática y hoy te vengo a proponer tu mejor opción para una buena compra de muebles no malgaste tu dinero sin antes probar como se ve en tu casa ahora bien empecemos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947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207</Words>
  <Application>Microsoft Office PowerPoint</Application>
  <PresentationFormat>Panorámica</PresentationFormat>
  <Paragraphs>24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SimSun</vt:lpstr>
      <vt:lpstr>Arial</vt:lpstr>
      <vt:lpstr>Calibri</vt:lpstr>
      <vt:lpstr>Calibri Light</vt:lpstr>
      <vt:lpstr>Verdana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Yilbert</dc:creator>
  <cp:lastModifiedBy>Yilbert</cp:lastModifiedBy>
  <cp:revision>24</cp:revision>
  <dcterms:created xsi:type="dcterms:W3CDTF">2024-05-20T07:31:15Z</dcterms:created>
  <dcterms:modified xsi:type="dcterms:W3CDTF">2024-05-21T23:59:39Z</dcterms:modified>
</cp:coreProperties>
</file>

<file path=docProps/thumbnail.jpeg>
</file>